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846783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Almost a Dan Stage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 pointed at ground within the fault lines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7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E614AC-B02D-441E-B84F-396CFF440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8830"/>
            <a:ext cx="7025777" cy="27988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2019-11-04T15:22:00Z</dcterms:modified>
  <cp:category>Shooting</cp:category>
</cp:coreProperties>
</file>

<file path=docProps/thumbnail.jpeg>
</file>